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FB19C0-D833-459E-960A-339D200C9D1C}" type="datetimeFigureOut">
              <a:rPr lang="en-US" smtClean="0"/>
              <a:t>12/14/2010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74DF05-9893-48C1-9DBB-2523E0BE3CB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1DA3711-4AE5-4518-96CA-85B3FB470B55}" type="datetimeFigureOut">
              <a:rPr lang="en-US" smtClean="0"/>
              <a:pPr/>
              <a:t>12/14/2010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1995DC3-EC39-4FDE-84EF-10EE1C9BD6F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95DC3-EC39-4FDE-84EF-10EE1C9BD6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1DA3711-4AE5-4518-96CA-85B3FB470B55}" type="datetimeFigureOut">
              <a:rPr lang="en-US" smtClean="0"/>
              <a:pPr/>
              <a:t>12/14/2010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1995DC3-EC39-4FDE-84EF-10EE1C9BD6F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1995DC3-EC39-4FDE-84EF-10EE1C9BD6F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1995DC3-EC39-4FDE-84EF-10EE1C9BD6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1DA3711-4AE5-4518-96CA-85B3FB470B55}" type="datetimeFigureOut">
              <a:rPr lang="en-US" smtClean="0"/>
              <a:pPr/>
              <a:t>12/14/2010</a:t>
            </a:fld>
            <a:endParaRPr lang="en-US"/>
          </a:p>
        </p:txBody>
      </p:sp>
      <p:sp>
        <p:nvSpPr>
          <p:cNvPr id="10" name="Slide Number Placeholder 9"/>
          <p:cNvSpPr>
            <a:spLocks noGrp="1"/>
          </p:cNvSpPr>
          <p:nvPr>
            <p:ph type="sldNum" sz="quarter" idx="16"/>
          </p:nvPr>
        </p:nvSpPr>
        <p:spPr/>
        <p:txBody>
          <a:bodyPr rtlCol="0"/>
          <a:lstStyle/>
          <a:p>
            <a:fld id="{51995DC3-EC39-4FDE-84EF-10EE1C9BD6F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1DA3711-4AE5-4518-96CA-85B3FB470B55}" type="datetimeFigureOut">
              <a:rPr lang="en-US" smtClean="0"/>
              <a:pPr/>
              <a:t>12/14/2010</a:t>
            </a:fld>
            <a:endParaRPr lang="en-US"/>
          </a:p>
        </p:txBody>
      </p:sp>
      <p:sp>
        <p:nvSpPr>
          <p:cNvPr id="12" name="Slide Number Placeholder 11"/>
          <p:cNvSpPr>
            <a:spLocks noGrp="1"/>
          </p:cNvSpPr>
          <p:nvPr>
            <p:ph type="sldNum" sz="quarter" idx="16"/>
          </p:nvPr>
        </p:nvSpPr>
        <p:spPr/>
        <p:txBody>
          <a:bodyPr rtlCol="0"/>
          <a:lstStyle/>
          <a:p>
            <a:fld id="{51995DC3-EC39-4FDE-84EF-10EE1C9BD6F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1995DC3-EC39-4FDE-84EF-10EE1C9BD6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1995DC3-EC39-4FDE-84EF-10EE1C9BD6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1DA3711-4AE5-4518-96CA-85B3FB470B55}"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1995DC3-EC39-4FDE-84EF-10EE1C9BD6F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61DA3711-4AE5-4518-96CA-85B3FB470B55}" type="datetimeFigureOut">
              <a:rPr lang="en-US" smtClean="0"/>
              <a:pPr/>
              <a:t>12/14/2010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1995DC3-EC39-4FDE-84EF-10EE1C9BD6F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1DA3711-4AE5-4518-96CA-85B3FB470B55}" type="datetimeFigureOut">
              <a:rPr lang="en-US" smtClean="0"/>
              <a:pPr/>
              <a:t>12/14/2010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1995DC3-EC39-4FDE-84EF-10EE1C9BD6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Statehood at Last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a:t>
            </a:r>
            <a:endParaRPr lang="en-US" dirty="0"/>
          </a:p>
        </p:txBody>
      </p:sp>
      <p:sp>
        <p:nvSpPr>
          <p:cNvPr id="3" name="Content Placeholder 2"/>
          <p:cNvSpPr>
            <a:spLocks noGrp="1"/>
          </p:cNvSpPr>
          <p:nvPr>
            <p:ph sz="quarter" idx="1"/>
          </p:nvPr>
        </p:nvSpPr>
        <p:spPr/>
        <p:txBody>
          <a:bodyPr/>
          <a:lstStyle/>
          <a:p>
            <a:r>
              <a:rPr lang="en-US" dirty="0" smtClean="0"/>
              <a:t>The chief executive in Utah is the governor.</a:t>
            </a:r>
          </a:p>
          <a:p>
            <a:r>
              <a:rPr lang="en-US" dirty="0" smtClean="0"/>
              <a:t>The </a:t>
            </a:r>
            <a:r>
              <a:rPr lang="en-US" dirty="0" smtClean="0"/>
              <a:t>Governor’s </a:t>
            </a:r>
            <a:r>
              <a:rPr lang="en-US" dirty="0" smtClean="0"/>
              <a:t>main job is to enforce the laws</a:t>
            </a:r>
          </a:p>
          <a:p>
            <a:r>
              <a:rPr lang="en-US" dirty="0" smtClean="0"/>
              <a:t>Governor has many responsibilities:</a:t>
            </a:r>
          </a:p>
          <a:p>
            <a:pPr lvl="1"/>
            <a:r>
              <a:rPr lang="en-US" dirty="0" smtClean="0"/>
              <a:t>Directs Government</a:t>
            </a:r>
          </a:p>
          <a:p>
            <a:pPr lvl="1"/>
            <a:r>
              <a:rPr lang="en-US" dirty="0" smtClean="0"/>
              <a:t>Commander in Chief of National Guard</a:t>
            </a:r>
          </a:p>
          <a:p>
            <a:pPr lvl="1"/>
            <a:r>
              <a:rPr lang="en-US" dirty="0" smtClean="0"/>
              <a:t>Approves/</a:t>
            </a:r>
            <a:r>
              <a:rPr lang="en-US" dirty="0" err="1" smtClean="0"/>
              <a:t>Vetos</a:t>
            </a:r>
            <a:r>
              <a:rPr lang="en-US" dirty="0" smtClean="0"/>
              <a:t> bills</a:t>
            </a:r>
          </a:p>
          <a:p>
            <a:pPr lvl="1"/>
            <a:r>
              <a:rPr lang="en-US" dirty="0" smtClean="0"/>
              <a:t>Pardon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Judicial</a:t>
            </a:r>
            <a:endParaRPr lang="en-US" dirty="0"/>
          </a:p>
        </p:txBody>
      </p:sp>
      <p:sp>
        <p:nvSpPr>
          <p:cNvPr id="3" name="Content Placeholder 2"/>
          <p:cNvSpPr>
            <a:spLocks noGrp="1"/>
          </p:cNvSpPr>
          <p:nvPr>
            <p:ph sz="quarter" idx="1"/>
          </p:nvPr>
        </p:nvSpPr>
        <p:spPr/>
        <p:txBody>
          <a:bodyPr/>
          <a:lstStyle/>
          <a:p>
            <a:r>
              <a:rPr lang="en-US" dirty="0" smtClean="0"/>
              <a:t>Interprets </a:t>
            </a:r>
            <a:r>
              <a:rPr lang="en-US" dirty="0" smtClean="0"/>
              <a:t>Law</a:t>
            </a:r>
          </a:p>
          <a:p>
            <a:r>
              <a:rPr lang="en-US" dirty="0" smtClean="0"/>
              <a:t>Determines if people are guilty of a crime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Parties</a:t>
            </a:r>
            <a:endParaRPr lang="en-US" dirty="0"/>
          </a:p>
        </p:txBody>
      </p:sp>
      <p:sp>
        <p:nvSpPr>
          <p:cNvPr id="3" name="Content Placeholder 2"/>
          <p:cNvSpPr>
            <a:spLocks noGrp="1"/>
          </p:cNvSpPr>
          <p:nvPr>
            <p:ph sz="quarter" idx="1"/>
          </p:nvPr>
        </p:nvSpPr>
        <p:spPr/>
        <p:txBody>
          <a:bodyPr/>
          <a:lstStyle/>
          <a:p>
            <a:r>
              <a:rPr lang="en-US" dirty="0" smtClean="0"/>
              <a:t>Mormons-People’s Party supported by Deseret News</a:t>
            </a:r>
          </a:p>
          <a:p>
            <a:r>
              <a:rPr lang="en-US" dirty="0" smtClean="0"/>
              <a:t>Non-Mormons-Liberal Party-Salt Lake Tribune</a:t>
            </a:r>
          </a:p>
          <a:p>
            <a:r>
              <a:rPr lang="en-US" dirty="0" smtClean="0"/>
              <a:t>At first the People’s Party dominated</a:t>
            </a:r>
          </a:p>
          <a:p>
            <a:r>
              <a:rPr lang="en-US" dirty="0" smtClean="0"/>
              <a:t>More Non-Mormons moved in and Mormons lost their right to vote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Party</a:t>
            </a:r>
            <a:endParaRPr lang="en-US" dirty="0"/>
          </a:p>
        </p:txBody>
      </p:sp>
      <p:sp>
        <p:nvSpPr>
          <p:cNvPr id="3" name="Content Placeholder 2"/>
          <p:cNvSpPr>
            <a:spLocks noGrp="1"/>
          </p:cNvSpPr>
          <p:nvPr>
            <p:ph sz="quarter" idx="1"/>
          </p:nvPr>
        </p:nvSpPr>
        <p:spPr/>
        <p:txBody>
          <a:bodyPr/>
          <a:lstStyle/>
          <a:p>
            <a:r>
              <a:rPr lang="en-US" dirty="0" smtClean="0"/>
              <a:t>In order to show conformity to national sentiments Utah went to the National Parties: Republicans and Democrats.</a:t>
            </a:r>
          </a:p>
          <a:p>
            <a:r>
              <a:rPr lang="en-US" dirty="0" smtClean="0"/>
              <a:t>The Mormons were originally part of the Democratic Party.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Acceptance of Mormons</a:t>
            </a:r>
            <a:endParaRPr lang="en-US" dirty="0"/>
          </a:p>
        </p:txBody>
      </p:sp>
      <p:sp>
        <p:nvSpPr>
          <p:cNvPr id="3" name="Content Placeholder 2"/>
          <p:cNvSpPr>
            <a:spLocks noGrp="1"/>
          </p:cNvSpPr>
          <p:nvPr>
            <p:ph sz="quarter" idx="1"/>
          </p:nvPr>
        </p:nvSpPr>
        <p:spPr/>
        <p:txBody>
          <a:bodyPr/>
          <a:lstStyle/>
          <a:p>
            <a:r>
              <a:rPr lang="en-US" dirty="0" smtClean="0"/>
              <a:t>SLC Temple Open House</a:t>
            </a:r>
          </a:p>
          <a:p>
            <a:r>
              <a:rPr lang="en-US" dirty="0" smtClean="0"/>
              <a:t>Second Place at World’s Columbian Expo</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Constitution</a:t>
            </a:r>
            <a:endParaRPr lang="en-US" dirty="0"/>
          </a:p>
        </p:txBody>
      </p:sp>
      <p:sp>
        <p:nvSpPr>
          <p:cNvPr id="3" name="Content Placeholder 2"/>
          <p:cNvSpPr>
            <a:spLocks noGrp="1"/>
          </p:cNvSpPr>
          <p:nvPr>
            <p:ph sz="quarter" idx="1"/>
          </p:nvPr>
        </p:nvSpPr>
        <p:spPr/>
        <p:txBody>
          <a:bodyPr/>
          <a:lstStyle/>
          <a:p>
            <a:r>
              <a:rPr lang="en-US" dirty="0" smtClean="0"/>
              <a:t>One of the biggest debate was whether to let women vote.</a:t>
            </a:r>
          </a:p>
          <a:p>
            <a:r>
              <a:rPr lang="en-US" dirty="0" smtClean="0"/>
              <a:t>Utah decided to let women vote.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Prohibition</a:t>
            </a:r>
            <a:endParaRPr lang="en-US" dirty="0"/>
          </a:p>
        </p:txBody>
      </p:sp>
      <p:sp>
        <p:nvSpPr>
          <p:cNvPr id="3" name="Content Placeholder 2"/>
          <p:cNvSpPr>
            <a:spLocks noGrp="1"/>
          </p:cNvSpPr>
          <p:nvPr>
            <p:ph sz="quarter" idx="1"/>
          </p:nvPr>
        </p:nvSpPr>
        <p:spPr/>
        <p:txBody>
          <a:bodyPr/>
          <a:lstStyle/>
          <a:p>
            <a:r>
              <a:rPr lang="en-US" dirty="0" smtClean="0"/>
              <a:t>Many people were for it because:</a:t>
            </a:r>
          </a:p>
          <a:p>
            <a:pPr lvl="1"/>
            <a:r>
              <a:rPr lang="en-US" dirty="0" smtClean="0"/>
              <a:t>Drunkenness behaviors</a:t>
            </a:r>
          </a:p>
          <a:p>
            <a:r>
              <a:rPr lang="en-US" dirty="0" smtClean="0"/>
              <a:t>Many were against it because:</a:t>
            </a:r>
          </a:p>
          <a:p>
            <a:pPr lvl="1"/>
            <a:r>
              <a:rPr lang="en-US" dirty="0" smtClean="0"/>
              <a:t>Attack on personal liberties</a:t>
            </a:r>
          </a:p>
          <a:p>
            <a:pPr lvl="1"/>
            <a:r>
              <a:rPr lang="en-US" dirty="0" smtClean="0"/>
              <a:t>Hurt Utah’s economy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Utah today many people want to change our state liquor laws. They want to be able to order a drink of alcohol in restaurants and to buy liquor in grocery stores. They think our liquor laws hurt our economy by keeping visitors who want to drink alcohol from holding large conventions and vacationing here. Other Utahans think the laws are important to reduce the amount of drunk driving and other problems of alcoholism. What do you think?</a:t>
            </a:r>
            <a:endParaRPr lang="en-US" dirty="0"/>
          </a:p>
        </p:txBody>
      </p:sp>
      <p:sp>
        <p:nvSpPr>
          <p:cNvPr id="4" name="TextBox 3"/>
          <p:cNvSpPr txBox="1"/>
          <p:nvPr/>
        </p:nvSpPr>
        <p:spPr>
          <a:xfrm>
            <a:off x="5105400" y="5638800"/>
            <a:ext cx="2971800" cy="1015663"/>
          </a:xfrm>
          <a:prstGeom prst="rect">
            <a:avLst/>
          </a:prstGeom>
          <a:solidFill>
            <a:schemeClr val="accent1"/>
          </a:solidFill>
        </p:spPr>
        <p:txBody>
          <a:bodyPr wrap="square" rtlCol="0">
            <a:spAutoFit/>
          </a:bodyPr>
          <a:lstStyle/>
          <a:p>
            <a:pPr algn="ctr"/>
            <a:r>
              <a:rPr lang="en-US" sz="6000" dirty="0" smtClean="0"/>
              <a:t>DNW</a:t>
            </a:r>
            <a:endParaRPr lang="en-US" sz="6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UTAH VOTED AGAINST PROHIBITION!</a:t>
            </a:r>
            <a:endParaRPr lang="en-US" dirty="0"/>
          </a:p>
        </p:txBody>
      </p:sp>
      <p:sp>
        <p:nvSpPr>
          <p:cNvPr id="3" name="Content Placeholder 2"/>
          <p:cNvSpPr>
            <a:spLocks noGrp="1"/>
          </p:cNvSpPr>
          <p:nvPr>
            <p:ph sz="quarter" idx="1"/>
          </p:nvPr>
        </p:nvSpPr>
        <p:spPr/>
        <p:txBody>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 Branch</a:t>
            </a:r>
            <a:endParaRPr lang="en-US" dirty="0"/>
          </a:p>
        </p:txBody>
      </p:sp>
      <p:sp>
        <p:nvSpPr>
          <p:cNvPr id="3" name="Content Placeholder 2"/>
          <p:cNvSpPr>
            <a:spLocks noGrp="1"/>
          </p:cNvSpPr>
          <p:nvPr>
            <p:ph sz="quarter" idx="1"/>
          </p:nvPr>
        </p:nvSpPr>
        <p:spPr/>
        <p:txBody>
          <a:bodyPr/>
          <a:lstStyle/>
          <a:p>
            <a:r>
              <a:rPr lang="en-US" dirty="0" smtClean="0"/>
              <a:t>Is in charge of writing and passing bills.</a:t>
            </a:r>
          </a:p>
          <a:p>
            <a:r>
              <a:rPr lang="en-US" dirty="0" smtClean="0"/>
              <a:t>Is divided into two house</a:t>
            </a:r>
          </a:p>
          <a:p>
            <a:pPr lvl="1"/>
            <a:r>
              <a:rPr lang="en-US" dirty="0" smtClean="0"/>
              <a:t>House of Representatives</a:t>
            </a:r>
          </a:p>
          <a:p>
            <a:pPr lvl="1"/>
            <a:r>
              <a:rPr lang="en-US" dirty="0" smtClean="0"/>
              <a:t>Senate</a:t>
            </a:r>
          </a:p>
          <a:p>
            <a:r>
              <a:rPr lang="en-US" dirty="0" smtClean="0"/>
              <a:t>Both houses have the power to override a </a:t>
            </a:r>
            <a:r>
              <a:rPr lang="en-US" dirty="0" smtClean="0"/>
              <a:t>governor’</a:t>
            </a:r>
            <a:r>
              <a:rPr lang="en-US" dirty="0" smtClean="0"/>
              <a:t>s </a:t>
            </a:r>
            <a:r>
              <a:rPr lang="en-US" dirty="0" smtClean="0"/>
              <a:t>veto.</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TotalTime>
  <Words>291</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Statehood at Last</vt:lpstr>
      <vt:lpstr>Political Parties</vt:lpstr>
      <vt:lpstr>National Party</vt:lpstr>
      <vt:lpstr>Acceptance of Mormons</vt:lpstr>
      <vt:lpstr>Writing a Constitution</vt:lpstr>
      <vt:lpstr>Prohibition</vt:lpstr>
      <vt:lpstr>What do you think</vt:lpstr>
      <vt:lpstr>UTAH VOTED AGAINST PROHIBITION!</vt:lpstr>
      <vt:lpstr>Legislative Branch</vt:lpstr>
      <vt:lpstr>Executive</vt:lpstr>
      <vt:lpstr>Judicial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Statehood at Last</dc:title>
  <dc:creator>Jason Fife</dc:creator>
  <cp:lastModifiedBy>Jason Fife</cp:lastModifiedBy>
  <cp:revision>28</cp:revision>
  <dcterms:created xsi:type="dcterms:W3CDTF">2010-12-02T17:13:08Z</dcterms:created>
  <dcterms:modified xsi:type="dcterms:W3CDTF">2010-12-14T21:22:45Z</dcterms:modified>
</cp:coreProperties>
</file>